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9"/>
  </p:notesMasterIdLst>
  <p:handoutMasterIdLst>
    <p:handoutMasterId r:id="rId10"/>
  </p:handoutMasterIdLst>
  <p:sldIdLst>
    <p:sldId id="256" r:id="rId5"/>
    <p:sldId id="257" r:id="rId6"/>
    <p:sldId id="267" r:id="rId7"/>
    <p:sldId id="269" r:id="rId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856C50-708B-EBBC-5999-EB8F7CC8CFAD}" v="88" dt="2024-03-30T17:25:27.598"/>
    <p1510:client id="{A205DD28-53C1-6391-40D0-BC7103F6881E}" v="68" dt="2024-03-30T17:14:51.908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74" autoAdjust="0"/>
  </p:normalViewPr>
  <p:slideViewPr>
    <p:cSldViewPr>
      <p:cViewPr varScale="1">
        <p:scale>
          <a:sx n="75" d="100"/>
          <a:sy n="75" d="100"/>
        </p:scale>
        <p:origin x="60" y="59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3/30/2024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3/30/2024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68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0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4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7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00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26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42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3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69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91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059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160" userDrawn="1">
          <p15:clr>
            <a:srgbClr val="F26B43"/>
          </p15:clr>
        </p15:guide>
        <p15:guide id="4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Head Project - VV036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Rebeka </a:t>
            </a:r>
            <a:r>
              <a:rPr lang="en-US" dirty="0" err="1"/>
              <a:t>Mikulasova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with a face paint&#10;&#10;Description automatically generated">
            <a:extLst>
              <a:ext uri="{FF2B5EF4-FFF2-40B4-BE49-F238E27FC236}">
                <a16:creationId xmlns:a16="http://schemas.microsoft.com/office/drawing/2014/main" id="{AB530B75-2B51-B91A-6980-EBAD00D58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5916" y="-3169"/>
            <a:ext cx="6271536" cy="35450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951939-D365-5E14-F69E-D268A82E3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085" y="3392841"/>
            <a:ext cx="6197286" cy="3426321"/>
          </a:xfrm>
          <a:prstGeom prst="rect">
            <a:avLst/>
          </a:prstGeom>
        </p:spPr>
      </p:pic>
      <p:pic>
        <p:nvPicPr>
          <p:cNvPr id="12" name="Picture 11" descr="A person with a face paint&#10;&#10;Description automatically generated">
            <a:extLst>
              <a:ext uri="{FF2B5EF4-FFF2-40B4-BE49-F238E27FC236}">
                <a16:creationId xmlns:a16="http://schemas.microsoft.com/office/drawing/2014/main" id="{C2B17299-3563-16B6-4025-4F5C6C513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704" y="3390946"/>
            <a:ext cx="6145474" cy="34296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442A0BF-C1E2-EEF7-9FC0-945584F78C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6" y="-1949"/>
            <a:ext cx="6991065" cy="393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8825CAA-D85E-EDFA-58B6-9C00825F1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</a:t>
            </a:r>
          </a:p>
        </p:txBody>
      </p:sp>
      <p:pic>
        <p:nvPicPr>
          <p:cNvPr id="8" name="Picture 7" descr="male character, skull face, see-thr... - OpenDream">
            <a:extLst>
              <a:ext uri="{FF2B5EF4-FFF2-40B4-BE49-F238E27FC236}">
                <a16:creationId xmlns:a16="http://schemas.microsoft.com/office/drawing/2014/main" id="{E036E7F5-CA27-149A-3F6B-CA7B9B8BD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27" y="2862296"/>
            <a:ext cx="3117761" cy="3106063"/>
          </a:xfrm>
          <a:prstGeom prst="rect">
            <a:avLst/>
          </a:prstGeom>
        </p:spPr>
      </p:pic>
      <p:pic>
        <p:nvPicPr>
          <p:cNvPr id="9" name="Picture 8" descr="Necromancer by wildersurge on DeviantArt">
            <a:extLst>
              <a:ext uri="{FF2B5EF4-FFF2-40B4-BE49-F238E27FC236}">
                <a16:creationId xmlns:a16="http://schemas.microsoft.com/office/drawing/2014/main" id="{D432F268-CC9D-3A31-F346-243B0E3C0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0880" y="1709456"/>
            <a:ext cx="2743200" cy="3227832"/>
          </a:xfrm>
          <a:prstGeom prst="rect">
            <a:avLst/>
          </a:prstGeom>
        </p:spPr>
      </p:pic>
      <p:pic>
        <p:nvPicPr>
          <p:cNvPr id="10" name="Picture 9" descr="I'm having a hard time deciding on a corpse paint look to go with for my  Breton vampire/necromancer. Does anyone have a preference? :  r/elderscrollsonline">
            <a:extLst>
              <a:ext uri="{FF2B5EF4-FFF2-40B4-BE49-F238E27FC236}">
                <a16:creationId xmlns:a16="http://schemas.microsoft.com/office/drawing/2014/main" id="{7AEFDCF3-E1D6-697D-73FC-24023190E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7922" y="3958711"/>
            <a:ext cx="2743200" cy="2743200"/>
          </a:xfrm>
          <a:prstGeom prst="rect">
            <a:avLst/>
          </a:prstGeom>
        </p:spPr>
      </p:pic>
      <p:pic>
        <p:nvPicPr>
          <p:cNvPr id="11" name="Picture 10" descr="Harrow the First [Fan Art][OC] : r/TheNinthHouse">
            <a:extLst>
              <a:ext uri="{FF2B5EF4-FFF2-40B4-BE49-F238E27FC236}">
                <a16:creationId xmlns:a16="http://schemas.microsoft.com/office/drawing/2014/main" id="{B381F2D6-344B-D087-6B12-15E2054EEC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1444" y="1297062"/>
            <a:ext cx="3764806" cy="266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person with white hair&#10;&#10;Description automatically generated">
            <a:extLst>
              <a:ext uri="{FF2B5EF4-FFF2-40B4-BE49-F238E27FC236}">
                <a16:creationId xmlns:a16="http://schemas.microsoft.com/office/drawing/2014/main" id="{C35D0973-CEE1-E879-DB2D-39EB8947B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03" y="1684965"/>
            <a:ext cx="4813077" cy="3275363"/>
          </a:xfrm>
          <a:prstGeom prst="rect">
            <a:avLst/>
          </a:prstGeom>
        </p:spPr>
      </p:pic>
      <p:pic>
        <p:nvPicPr>
          <p:cNvPr id="4" name="Picture 3" descr="A close up of a person&amp;#39;s face&#10;&#10;Description automatically generated">
            <a:extLst>
              <a:ext uri="{FF2B5EF4-FFF2-40B4-BE49-F238E27FC236}">
                <a16:creationId xmlns:a16="http://schemas.microsoft.com/office/drawing/2014/main" id="{F69A6329-0C38-D07D-A404-0C5752056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780" y="3493770"/>
            <a:ext cx="3789222" cy="3212647"/>
          </a:xfrm>
          <a:prstGeom prst="rect">
            <a:avLst/>
          </a:prstGeom>
        </p:spPr>
      </p:pic>
      <p:pic>
        <p:nvPicPr>
          <p:cNvPr id="5" name="Picture 4" descr="A close up of a person&amp;#39;s face&#10;&#10;Description automatically generated">
            <a:extLst>
              <a:ext uri="{FF2B5EF4-FFF2-40B4-BE49-F238E27FC236}">
                <a16:creationId xmlns:a16="http://schemas.microsoft.com/office/drawing/2014/main" id="{A9579FCA-D5B3-F8C0-4972-BC23B0B72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6002" y="1608104"/>
            <a:ext cx="4536554" cy="3637809"/>
          </a:xfrm>
          <a:prstGeom prst="rect">
            <a:avLst/>
          </a:prstGeom>
        </p:spPr>
      </p:pic>
      <p:pic>
        <p:nvPicPr>
          <p:cNvPr id="6" name="Picture 5" descr="A close up of a person&amp;#39;s face&#10;&#10;Description automatically generated">
            <a:extLst>
              <a:ext uri="{FF2B5EF4-FFF2-40B4-BE49-F238E27FC236}">
                <a16:creationId xmlns:a16="http://schemas.microsoft.com/office/drawing/2014/main" id="{104BD219-5506-A0D1-FD23-10F1E11D19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3087" y="3295"/>
            <a:ext cx="3988700" cy="3465245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B46D2ABA-2172-15C8-FD84-DB1B46599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51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Custom" id="{37DB63F3-72C7-4A67-82CB-DE1EC68F0B1F}" vid="{1DDF8815-C24B-4878-AB18-C1C7DB7407AA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82B82EB-80D3-4DDB-9A53-0D22163B57B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5FC92C0-A33F-467F-A65D-AA0CE0BD2B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BA52FF4-E484-4953-8434-9402E3BE0AB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0</TotalTime>
  <Words>101</Words>
  <Application>Microsoft Office PowerPoint</Application>
  <PresentationFormat>Custom</PresentationFormat>
  <Paragraphs>35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Custom</vt:lpstr>
      <vt:lpstr>Head Project - VV036</vt:lpstr>
      <vt:lpstr>PowerPoint Presentation</vt:lpstr>
      <vt:lpstr>Inspiration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lastModifiedBy/>
  <cp:revision>108</cp:revision>
  <dcterms:created xsi:type="dcterms:W3CDTF">2024-03-30T17:10:13Z</dcterms:created>
  <dcterms:modified xsi:type="dcterms:W3CDTF">2024-03-30T17:25:27Z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